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3600000" cx="4572000"/>
  <p:notesSz cx="6858000" cy="9144000"/>
  <p:embeddedFontLst>
    <p:embeddedFont>
      <p:font typeface="Roboto"/>
      <p:regular r:id="rId7"/>
      <p:bold r:id="rId8"/>
      <p:italic r:id="rId9"/>
      <p:boldItalic r:id="rId10"/>
    </p:embeddedFont>
    <p:embeddedFont>
      <p:font typeface="Roboto Light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134">
          <p15:clr>
            <a:srgbClr val="747775"/>
          </p15:clr>
        </p15:guide>
        <p15:guide id="2" pos="144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34" orient="horz"/>
        <p:guide pos="14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Light-regular.fntdata"/><Relationship Id="rId10" Type="http://schemas.openxmlformats.org/officeDocument/2006/relationships/font" Target="fonts/Roboto-boldItalic.fntdata"/><Relationship Id="rId13" Type="http://schemas.openxmlformats.org/officeDocument/2006/relationships/font" Target="fonts/RobotoLight-italic.fntdata"/><Relationship Id="rId12" Type="http://schemas.openxmlformats.org/officeDocument/2006/relationships/font" Target="fonts/RobotoLigh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oboto-italic.fntdata"/><Relationship Id="rId14" Type="http://schemas.openxmlformats.org/officeDocument/2006/relationships/font" Target="fonts/Roboto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Roboto-regular.fntdata"/><Relationship Id="rId8" Type="http://schemas.openxmlformats.org/officeDocument/2006/relationships/font" Target="fonts/Roboto-bold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51976" y="685800"/>
            <a:ext cx="435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bf49e1890_0_0:notes"/>
          <p:cNvSpPr/>
          <p:nvPr>
            <p:ph idx="2" type="sldImg"/>
          </p:nvPr>
        </p:nvSpPr>
        <p:spPr>
          <a:xfrm>
            <a:off x="1251957" y="685800"/>
            <a:ext cx="435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bf49e18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55854" y="521137"/>
            <a:ext cx="4260300" cy="143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55850" y="1983640"/>
            <a:ext cx="4260300" cy="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155850" y="774191"/>
            <a:ext cx="4260300" cy="13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155850" y="2206282"/>
            <a:ext cx="4260300" cy="9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155850" y="1505407"/>
            <a:ext cx="4260300" cy="5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0" y="0"/>
            <a:ext cx="4260300" cy="4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55850" y="806632"/>
            <a:ext cx="4260300" cy="23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0" y="0"/>
            <a:ext cx="4260300" cy="4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155850" y="806632"/>
            <a:ext cx="1999800" cy="23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2416200" y="806632"/>
            <a:ext cx="1999800" cy="23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0" y="0"/>
            <a:ext cx="4260300" cy="4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155850" y="388871"/>
            <a:ext cx="1404000" cy="5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155850" y="972598"/>
            <a:ext cx="1404000" cy="22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245125" y="315066"/>
            <a:ext cx="3183900" cy="28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2286000" y="-87"/>
            <a:ext cx="2286000" cy="360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132750" y="863115"/>
            <a:ext cx="2022600" cy="10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132750" y="1961907"/>
            <a:ext cx="2022600" cy="8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2469750" y="506789"/>
            <a:ext cx="1918500" cy="258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155850" y="2961032"/>
            <a:ext cx="29994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42603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b="1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55850" y="806632"/>
            <a:ext cx="4260300" cy="23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238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238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2385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2385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238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238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2385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■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297654" y="3324509"/>
            <a:ext cx="2745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3213" l="0" r="0" t="0"/>
          <a:stretch/>
        </p:blipFill>
        <p:spPr>
          <a:xfrm>
            <a:off x="1472975" y="2039275"/>
            <a:ext cx="1612600" cy="156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b="6561" l="7008" r="2673" t="3920"/>
          <a:stretch/>
        </p:blipFill>
        <p:spPr>
          <a:xfrm>
            <a:off x="3085577" y="2095201"/>
            <a:ext cx="1486347" cy="147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75" y="2095201"/>
            <a:ext cx="1473043" cy="1473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0" y="0"/>
            <a:ext cx="4572000" cy="18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latin typeface="Times New Roman"/>
                <a:ea typeface="Times New Roman"/>
                <a:cs typeface="Times New Roman"/>
                <a:sym typeface="Times New Roman"/>
              </a:rPr>
              <a:t>(a) Textual description</a:t>
            </a:r>
            <a:endParaRPr b="1"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River: water at (46, 110) - (102, 200), (85, 57) - (107, 91), (82, 36) - (111, 58), (98, 0) - (134, 34)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Bridge: normal at (78, 97) - (112, 106)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Bridge northern wall: building at (77, 105) - (113, 109)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Bridge southern wall: building at (77, 92) - (113, 96)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West Forest: trees at (11, 101) with radius 10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North-West Forest: trees at (33, 159) with radius 30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South-West Forest: trees at (23, 44) with radius 20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North-East Forest: trees at (135, 156) with radius 20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Times New Roman"/>
                <a:ea typeface="Times New Roman"/>
                <a:cs typeface="Times New Roman"/>
                <a:sym typeface="Times New Roman"/>
              </a:rPr>
              <a:t>East Forest: trees at (164, 71) with radius 30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-50" y="1883100"/>
            <a:ext cx="1473000" cy="2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(b) Raw image</a:t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1585050" y="1883100"/>
            <a:ext cx="1473000" cy="2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(c) Grid image</a:t>
            </a: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3085575" y="1883100"/>
            <a:ext cx="1486500" cy="2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(d) Scaffolding image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